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erverZoom="100000" compatMode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74" r:id="rId3"/>
    <p:sldId id="279" r:id="rId4"/>
    <p:sldId id="276" r:id="rId5"/>
    <p:sldId id="278" r:id="rId6"/>
    <p:sldId id="262" r:id="rId7"/>
    <p:sldId id="264" r:id="rId8"/>
    <p:sldId id="266" r:id="rId9"/>
    <p:sldId id="268" r:id="rId10"/>
    <p:sldId id="269" r:id="rId11"/>
    <p:sldId id="270" r:id="rId12"/>
    <p:sldId id="271" r:id="rId13"/>
    <p:sldId id="272" r:id="rId14"/>
    <p:sldId id="273" r:id="rId15"/>
  </p:sldIdLst>
  <p:sldSz cx="13004800" cy="9753600"/>
  <p:notesSz cx="6858000" cy="9144000"/>
  <p:defaultTextStyle>
    <a:defPPr>
      <a:defRPr lang="zh-CN"/>
    </a:defPPr>
    <a:lvl1pPr algn="l" defTabSz="584200" rtl="0" eaLnBrk="0" fontAlgn="base" hangingPunct="0">
      <a:spcBef>
        <a:spcPct val="0"/>
      </a:spcBef>
      <a:spcAft>
        <a:spcPct val="0"/>
      </a:spcAft>
      <a:defRPr sz="3800" kern="1200">
        <a:solidFill>
          <a:srgbClr val="FFFFFF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1pPr>
    <a:lvl2pPr marL="457200" indent="-228600" algn="l" defTabSz="584200" rtl="0" eaLnBrk="0" fontAlgn="base" hangingPunct="0">
      <a:spcBef>
        <a:spcPct val="0"/>
      </a:spcBef>
      <a:spcAft>
        <a:spcPct val="0"/>
      </a:spcAft>
      <a:defRPr sz="3800" kern="1200">
        <a:solidFill>
          <a:srgbClr val="FFFFFF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2pPr>
    <a:lvl3pPr marL="914400" indent="-457200" algn="l" defTabSz="584200" rtl="0" eaLnBrk="0" fontAlgn="base" hangingPunct="0">
      <a:spcBef>
        <a:spcPct val="0"/>
      </a:spcBef>
      <a:spcAft>
        <a:spcPct val="0"/>
      </a:spcAft>
      <a:defRPr sz="3800" kern="1200">
        <a:solidFill>
          <a:srgbClr val="FFFFFF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3pPr>
    <a:lvl4pPr marL="1371600" indent="-685800" algn="l" defTabSz="584200" rtl="0" eaLnBrk="0" fontAlgn="base" hangingPunct="0">
      <a:spcBef>
        <a:spcPct val="0"/>
      </a:spcBef>
      <a:spcAft>
        <a:spcPct val="0"/>
      </a:spcAft>
      <a:defRPr sz="3800" kern="1200">
        <a:solidFill>
          <a:srgbClr val="FFFFFF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4pPr>
    <a:lvl5pPr marL="1828800" indent="-914400" algn="l" defTabSz="584200" rtl="0" eaLnBrk="0" fontAlgn="base" hangingPunct="0">
      <a:spcBef>
        <a:spcPct val="0"/>
      </a:spcBef>
      <a:spcAft>
        <a:spcPct val="0"/>
      </a:spcAft>
      <a:defRPr sz="3800" kern="1200">
        <a:solidFill>
          <a:srgbClr val="FFFFFF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5pPr>
    <a:lvl6pPr marL="2286000" algn="l" defTabSz="914400" rtl="0" eaLnBrk="1" latinLnBrk="0" hangingPunct="1">
      <a:defRPr sz="3800" kern="1200">
        <a:solidFill>
          <a:srgbClr val="FFFFFF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6pPr>
    <a:lvl7pPr marL="2743200" algn="l" defTabSz="914400" rtl="0" eaLnBrk="1" latinLnBrk="0" hangingPunct="1">
      <a:defRPr sz="3800" kern="1200">
        <a:solidFill>
          <a:srgbClr val="FFFFFF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7pPr>
    <a:lvl8pPr marL="3200400" algn="l" defTabSz="914400" rtl="0" eaLnBrk="1" latinLnBrk="0" hangingPunct="1">
      <a:defRPr sz="3800" kern="1200">
        <a:solidFill>
          <a:srgbClr val="FFFFFF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8pPr>
    <a:lvl9pPr marL="3657600" algn="l" defTabSz="914400" rtl="0" eaLnBrk="1" latinLnBrk="0" hangingPunct="1">
      <a:defRPr sz="3800" kern="1200">
        <a:solidFill>
          <a:srgbClr val="FFFFFF"/>
        </a:solidFill>
        <a:latin typeface="Helvetica Light" charset="0"/>
        <a:ea typeface="Helvetica Light" charset="0"/>
        <a:cs typeface="Helvetica Light" charset="0"/>
        <a:sym typeface="Helvetica Light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3163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24"/>
  </p:normalViewPr>
  <p:slideViewPr>
    <p:cSldViewPr showGuides="1">
      <p:cViewPr>
        <p:scale>
          <a:sx n="57" d="100"/>
          <a:sy n="57" d="100"/>
        </p:scale>
        <p:origin x="1880" y="272"/>
      </p:cViewPr>
      <p:guideLst>
        <p:guide orient="horz" pos="3163"/>
        <p:guide pos="409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jpe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50" name="Rectangle 2"/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 cmpd="sng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 noProof="0" smtClean="0">
                <a:sym typeface="Helvetica Neue" charset="0"/>
              </a:rPr>
              <a:t>Click to edit Master text styles</a:t>
            </a:r>
          </a:p>
          <a:p>
            <a:pPr lvl="1"/>
            <a:r>
              <a:rPr lang="zh-CN" altLang="zh-CN" noProof="0" smtClean="0">
                <a:sym typeface="Helvetica Neue" charset="0"/>
              </a:rPr>
              <a:t>Second level</a:t>
            </a:r>
          </a:p>
          <a:p>
            <a:pPr lvl="2"/>
            <a:r>
              <a:rPr lang="zh-CN" altLang="zh-CN" noProof="0" smtClean="0">
                <a:sym typeface="Helvetica Neue" charset="0"/>
              </a:rPr>
              <a:t>Third level</a:t>
            </a:r>
          </a:p>
          <a:p>
            <a:pPr lvl="3"/>
            <a:r>
              <a:rPr lang="zh-CN" altLang="zh-CN" noProof="0" smtClean="0">
                <a:sym typeface="Helvetica Neue" charset="0"/>
              </a:rPr>
              <a:t>Fourth level</a:t>
            </a:r>
          </a:p>
          <a:p>
            <a:pPr lvl="4"/>
            <a:r>
              <a:rPr lang="zh-CN" altLang="zh-CN" noProof="0" smtClean="0">
                <a:sym typeface="Helvetica Neue" charset="0"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2633301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1pPr>
    <a:lvl2pPr indent="2286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2pPr>
    <a:lvl3pPr indent="4572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3pPr>
    <a:lvl4pPr indent="6858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4pPr>
    <a:lvl5pPr indent="914400" algn="l" defTabSz="457200" rtl="0" eaLnBrk="0" fontAlgn="base" hangingPunct="0">
      <a:lnSpc>
        <a:spcPct val="117000"/>
      </a:lnSpc>
      <a:spcBef>
        <a:spcPct val="0"/>
      </a:spcBef>
      <a:spcAft>
        <a:spcPct val="0"/>
      </a:spcAft>
      <a:defRPr sz="2200" kern="1200">
        <a:solidFill>
          <a:srgbClr val="000000"/>
        </a:solidFill>
        <a:latin typeface="Helvetica Neue" charset="0"/>
        <a:ea typeface="Helvetica Neue" charset="0"/>
        <a:cs typeface="Helvetica Neue" charset="0"/>
        <a:sym typeface="Helvetica Neue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25600" y="1597025"/>
            <a:ext cx="9753600" cy="339566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25600" y="5122863"/>
            <a:ext cx="9753600" cy="23542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Rectangle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52A1C50-B5EF-BE4A-B4EB-A90BB4407241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990330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Rectangle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F12CCD1-6201-7B45-B86C-A256BA60C3E3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2126075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277350" y="406400"/>
            <a:ext cx="2774950" cy="8470900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952500" y="406400"/>
            <a:ext cx="8172450" cy="847090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Rectangle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9DB63A2-638B-2E4E-93EE-78E2DA9909B7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964072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Rectangle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F4944A6-0D08-F446-A7A3-0DEE41CCDCAE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484785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7413" y="2432050"/>
            <a:ext cx="11217275" cy="4056063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7413" y="6527800"/>
            <a:ext cx="11217275" cy="2133600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DD8838A-6637-0F46-B5DF-D2C724F92BF8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027516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952500" y="2590800"/>
            <a:ext cx="5473700" cy="62865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78600" y="2590800"/>
            <a:ext cx="5473700" cy="62865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Rectangle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A837B67-5D85-334F-B311-B66D71B43D0A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5615243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95350" y="519113"/>
            <a:ext cx="11217275" cy="188595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95350" y="2390775"/>
            <a:ext cx="5502275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95350" y="3562350"/>
            <a:ext cx="5502275" cy="5240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583363" y="2390775"/>
            <a:ext cx="5529262" cy="117157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583363" y="3562350"/>
            <a:ext cx="5529262" cy="5240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7" name="Rectangle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E6F33D7-BC57-8744-9BDA-7DAB385C0521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42705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B07B654-79D3-364A-829B-8883A94ADA3B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859840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ABD1D43-B819-4F4E-A4D4-BB2817C7AE7C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7156921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529263" y="1404938"/>
            <a:ext cx="6583362" cy="69310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D869B19-D077-3A44-8F29-01690BF5FBCB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1375641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95350" y="650875"/>
            <a:ext cx="4194175" cy="2274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529263" y="1404938"/>
            <a:ext cx="6583362" cy="69310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>
              <a:sym typeface="Helvetica Light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95350" y="2925763"/>
            <a:ext cx="4194175" cy="542131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2"/>
          <p:cNvSpPr>
            <a:spLocks noGrp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B17A5B4-6E03-6244-B473-4E673B9583BF}" type="slidenum">
              <a:rPr lang="zh-CN" altLang="zh-CN"/>
              <a:pPr/>
              <a:t>‹#›</a:t>
            </a:fld>
            <a:endParaRPr lang="zh-CN" altLang="zh-CN"/>
          </a:p>
        </p:txBody>
      </p:sp>
    </p:spTree>
    <p:extLst>
      <p:ext uri="{BB962C8B-B14F-4D97-AF65-F5344CB8AC3E}">
        <p14:creationId xmlns:p14="http://schemas.microsoft.com/office/powerpoint/2010/main" val="603343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/>
          </p:cNvSpPr>
          <p:nvPr>
            <p:ph type="title"/>
          </p:nvPr>
        </p:nvSpPr>
        <p:spPr bwMode="auto">
          <a:xfrm>
            <a:off x="952500" y="406400"/>
            <a:ext cx="11099800" cy="2120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Helvetica Light" charset="0"/>
              </a:rPr>
              <a:t>Click to edit Master title style</a:t>
            </a:r>
          </a:p>
        </p:txBody>
      </p:sp>
      <p:sp>
        <p:nvSpPr>
          <p:cNvPr id="1026" name="Rectangle 2"/>
          <p:cNvSpPr>
            <a:spLocks noGrp="1"/>
          </p:cNvSpPr>
          <p:nvPr>
            <p:ph type="sldNum" sz="quarter" idx="2"/>
          </p:nvPr>
        </p:nvSpPr>
        <p:spPr bwMode="auto">
          <a:xfrm>
            <a:off x="6310313" y="9245600"/>
            <a:ext cx="369887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none" lIns="50800" tIns="50800" rIns="50800" bIns="50800" numCol="1" anchor="t" anchorCtr="0" compatLnSpc="1">
            <a:prstTxWarp prst="textNoShape">
              <a:avLst/>
            </a:prstTxWarp>
          </a:bodyPr>
          <a:lstStyle>
            <a:lvl1pPr algn="ctr" eaLnBrk="1">
              <a:defRPr sz="1800"/>
            </a:lvl1pPr>
          </a:lstStyle>
          <a:p>
            <a:fld id="{0DE4D795-6AA9-2E40-8C2A-516DF815551A}" type="slidenum">
              <a:rPr lang="zh-CN" altLang="zh-CN"/>
              <a:pPr/>
              <a:t>‹#›</a:t>
            </a:fld>
            <a:endParaRPr lang="zh-CN" altLang="zh-CN"/>
          </a:p>
        </p:txBody>
      </p:sp>
      <p:sp>
        <p:nvSpPr>
          <p:cNvPr id="1027" name="Rectangle 3"/>
          <p:cNvSpPr>
            <a:spLocks noGrp="1"/>
          </p:cNvSpPr>
          <p:nvPr>
            <p:ph type="body" idx="1"/>
          </p:nvPr>
        </p:nvSpPr>
        <p:spPr bwMode="auto">
          <a:xfrm>
            <a:off x="952500" y="2590800"/>
            <a:ext cx="11099800" cy="6286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50800" tIns="50800" rIns="50800" bIns="508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zh-CN">
                <a:sym typeface="Helvetica Light" charset="0"/>
              </a:rPr>
              <a:t>Click to edit Master text styles</a:t>
            </a:r>
          </a:p>
          <a:p>
            <a:pPr lvl="1"/>
            <a:r>
              <a:rPr lang="zh-CN" altLang="zh-CN">
                <a:sym typeface="Helvetica Light" charset="0"/>
              </a:rPr>
              <a:t>Second level</a:t>
            </a:r>
          </a:p>
          <a:p>
            <a:pPr lvl="2"/>
            <a:r>
              <a:rPr lang="zh-CN" altLang="zh-CN">
                <a:sym typeface="Helvetica Light" charset="0"/>
              </a:rPr>
              <a:t>Third level</a:t>
            </a:r>
          </a:p>
          <a:p>
            <a:pPr lvl="3"/>
            <a:r>
              <a:rPr lang="zh-CN" altLang="zh-CN">
                <a:sym typeface="Helvetica Light" charset="0"/>
              </a:rPr>
              <a:t>Fourth level</a:t>
            </a:r>
          </a:p>
          <a:p>
            <a:pPr lvl="4"/>
            <a:r>
              <a:rPr lang="zh-CN" altLang="zh-CN">
                <a:sym typeface="Helvetica Light" charset="0"/>
              </a:rPr>
              <a:t>Fifth level</a:t>
            </a:r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84200" rtl="0" eaLnBrk="0" fontAlgn="base" hangingPunct="0">
        <a:spcBef>
          <a:spcPct val="0"/>
        </a:spcBef>
        <a:spcAft>
          <a:spcPct val="0"/>
        </a:spcAft>
        <a:defRPr sz="8000" kern="1200">
          <a:solidFill>
            <a:srgbClr val="FFFFFF"/>
          </a:solidFill>
          <a:latin typeface="+mj-lt"/>
          <a:ea typeface="+mj-ea"/>
          <a:cs typeface="+mj-cs"/>
          <a:sym typeface="Helvetica Light" charset="0"/>
        </a:defRPr>
      </a:lvl1pPr>
      <a:lvl2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FFFFFF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2pPr>
      <a:lvl3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FFFFFF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3pPr>
      <a:lvl4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FFFFFF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4pPr>
      <a:lvl5pPr algn="ctr" defTabSz="584200" rtl="0" eaLnBrk="0" fontAlgn="base" hangingPunct="0">
        <a:spcBef>
          <a:spcPct val="0"/>
        </a:spcBef>
        <a:spcAft>
          <a:spcPct val="0"/>
        </a:spcAft>
        <a:defRPr sz="8000">
          <a:solidFill>
            <a:srgbClr val="FFFFFF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5pPr>
      <a:lvl6pPr marL="4572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FFFFFF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6pPr>
      <a:lvl7pPr marL="9144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FFFFFF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7pPr>
      <a:lvl8pPr marL="13716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FFFFFF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8pPr>
      <a:lvl9pPr marL="1828800" algn="ctr" defTabSz="584200" rtl="0" fontAlgn="base" hangingPunct="0">
        <a:spcBef>
          <a:spcPct val="0"/>
        </a:spcBef>
        <a:spcAft>
          <a:spcPct val="0"/>
        </a:spcAft>
        <a:defRPr sz="8000">
          <a:solidFill>
            <a:srgbClr val="FFFFFF"/>
          </a:solidFill>
          <a:latin typeface="Helvetica Light" charset="0"/>
          <a:ea typeface="Helvetica Light" charset="0"/>
          <a:cs typeface="Helvetica Light" charset="0"/>
          <a:sym typeface="Helvetica Light" charset="0"/>
        </a:defRPr>
      </a:lvl9pPr>
    </p:titleStyle>
    <p:bodyStyle>
      <a:lvl1pPr marL="457200" indent="-457200" algn="l" defTabSz="584200" rtl="0" eaLnBrk="0" fontAlgn="base" hangingPunct="0">
        <a:spcBef>
          <a:spcPts val="4200"/>
        </a:spcBef>
        <a:spcAft>
          <a:spcPct val="0"/>
        </a:spcAft>
        <a:buSzPct val="75000"/>
        <a:buChar char="•"/>
        <a:defRPr sz="3800" kern="1200">
          <a:solidFill>
            <a:srgbClr val="FFFFFF"/>
          </a:solidFill>
          <a:latin typeface="+mn-lt"/>
          <a:ea typeface="+mn-ea"/>
          <a:cs typeface="+mn-cs"/>
          <a:sym typeface="Helvetica Light" charset="0"/>
        </a:defRPr>
      </a:lvl1pPr>
      <a:lvl2pPr marL="914400" indent="-457200" algn="l" defTabSz="584200" rtl="0" eaLnBrk="0" fontAlgn="base" hangingPunct="0">
        <a:spcBef>
          <a:spcPts val="4200"/>
        </a:spcBef>
        <a:spcAft>
          <a:spcPct val="0"/>
        </a:spcAft>
        <a:buSzPct val="75000"/>
        <a:buChar char="•"/>
        <a:defRPr sz="3800" kern="1200">
          <a:solidFill>
            <a:srgbClr val="FFFFFF"/>
          </a:solidFill>
          <a:latin typeface="+mn-lt"/>
          <a:ea typeface="+mn-ea"/>
          <a:cs typeface="+mn-cs"/>
          <a:sym typeface="Helvetica Light" charset="0"/>
        </a:defRPr>
      </a:lvl2pPr>
      <a:lvl3pPr marL="1371600" indent="-457200" algn="l" defTabSz="584200" rtl="0" eaLnBrk="0" fontAlgn="base" hangingPunct="0">
        <a:spcBef>
          <a:spcPts val="4200"/>
        </a:spcBef>
        <a:spcAft>
          <a:spcPct val="0"/>
        </a:spcAft>
        <a:buSzPct val="75000"/>
        <a:buChar char="•"/>
        <a:defRPr sz="3800" kern="1200">
          <a:solidFill>
            <a:srgbClr val="FFFFFF"/>
          </a:solidFill>
          <a:latin typeface="+mn-lt"/>
          <a:ea typeface="+mn-ea"/>
          <a:cs typeface="+mn-cs"/>
          <a:sym typeface="Helvetica Light" charset="0"/>
        </a:defRPr>
      </a:lvl3pPr>
      <a:lvl4pPr marL="1828800" indent="-457200" algn="l" defTabSz="584200" rtl="0" eaLnBrk="0" fontAlgn="base" hangingPunct="0">
        <a:spcBef>
          <a:spcPts val="4200"/>
        </a:spcBef>
        <a:spcAft>
          <a:spcPct val="0"/>
        </a:spcAft>
        <a:buSzPct val="75000"/>
        <a:buChar char="•"/>
        <a:defRPr sz="3800" kern="1200">
          <a:solidFill>
            <a:srgbClr val="FFFFFF"/>
          </a:solidFill>
          <a:latin typeface="+mn-lt"/>
          <a:ea typeface="+mn-ea"/>
          <a:cs typeface="+mn-cs"/>
          <a:sym typeface="Helvetica Light" charset="0"/>
        </a:defRPr>
      </a:lvl4pPr>
      <a:lvl5pPr marL="2286000" indent="-457200" algn="l" defTabSz="584200" rtl="0" eaLnBrk="0" fontAlgn="base" hangingPunct="0">
        <a:spcBef>
          <a:spcPts val="4200"/>
        </a:spcBef>
        <a:spcAft>
          <a:spcPct val="0"/>
        </a:spcAft>
        <a:buSzPct val="75000"/>
        <a:buChar char="•"/>
        <a:defRPr sz="3800" kern="1200">
          <a:solidFill>
            <a:srgbClr val="FFFFFF"/>
          </a:solidFill>
          <a:latin typeface="+mn-lt"/>
          <a:ea typeface="+mn-ea"/>
          <a:cs typeface="+mn-cs"/>
          <a:sym typeface="Helvetica Light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jpeg"/><Relationship Id="rId3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8.png"/><Relationship Id="rId5" Type="http://schemas.openxmlformats.org/officeDocument/2006/relationships/image" Target="../media/image21.jpeg"/><Relationship Id="rId6" Type="http://schemas.openxmlformats.org/officeDocument/2006/relationships/image" Target="../media/image25.png"/><Relationship Id="rId7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14.png"/><Relationship Id="rId9" Type="http://schemas.openxmlformats.org/officeDocument/2006/relationships/image" Target="../media/image2.png"/><Relationship Id="rId10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jpe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Relationship Id="rId9" Type="http://schemas.openxmlformats.org/officeDocument/2006/relationships/image" Target="../media/image14.png"/><Relationship Id="rId10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4" Type="http://schemas.openxmlformats.org/officeDocument/2006/relationships/image" Target="../media/image20.png"/><Relationship Id="rId5" Type="http://schemas.openxmlformats.org/officeDocument/2006/relationships/image" Target="../media/image21.jpeg"/><Relationship Id="rId6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 descr="iphone_PNG573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2350" y="3930650"/>
            <a:ext cx="3338513" cy="3338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3" name="Rectangle 3"/>
          <p:cNvSpPr>
            <a:spLocks/>
          </p:cNvSpPr>
          <p:nvPr/>
        </p:nvSpPr>
        <p:spPr bwMode="auto">
          <a:xfrm>
            <a:off x="3605213" y="4229100"/>
            <a:ext cx="5791200" cy="1320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 eaLnBrk="1">
              <a:defRPr/>
            </a:pPr>
            <a:r>
              <a:rPr lang="zh-CN" altLang="zh-CN" sz="8000">
                <a:latin typeface="Helvetica" charset="0"/>
                <a:ea typeface="Helvetica" charset="0"/>
                <a:cs typeface="Helvetica" charset="0"/>
                <a:sym typeface="Helvetica" charset="0"/>
              </a:rPr>
              <a:t>Smartphone</a:t>
            </a:r>
          </a:p>
        </p:txBody>
      </p:sp>
      <p:cxnSp>
        <p:nvCxnSpPr>
          <p:cNvPr id="4" name="直线连接符 3"/>
          <p:cNvCxnSpPr/>
          <p:nvPr/>
        </p:nvCxnSpPr>
        <p:spPr bwMode="auto">
          <a:xfrm>
            <a:off x="5278438" y="2860675"/>
            <a:ext cx="2232025" cy="0"/>
          </a:xfrm>
          <a:prstGeom prst="line">
            <a:avLst/>
          </a:prstGeom>
          <a:gradFill rotWithShape="0">
            <a:gsLst>
              <a:gs pos="0">
                <a:srgbClr val="000000"/>
              </a:gs>
              <a:gs pos="100000">
                <a:srgbClr val="000000"/>
              </a:gs>
            </a:gsLst>
            <a:lin ang="5400000"/>
          </a:gradFill>
          <a:ln w="25400" cap="flat" cmpd="sng" algn="ctr">
            <a:solidFill>
              <a:srgbClr val="FFFFFF"/>
            </a:solidFill>
            <a:prstDash val="solid"/>
            <a:miter lim="400000"/>
            <a:headEnd type="none" w="med" len="med"/>
            <a:tailEnd type="none" w="med" len="med"/>
          </a:ln>
          <a:effectLst>
            <a:outerShdw blurRad="76200" algn="ctr" rotWithShape="0">
              <a:srgbClr val="000000">
                <a:alpha val="79999"/>
              </a:srgbClr>
            </a:outerShdw>
          </a:effectLst>
        </p:spPr>
      </p:cxnSp>
      <p:sp>
        <p:nvSpPr>
          <p:cNvPr id="3073" name="Rectangle 1"/>
          <p:cNvSpPr>
            <a:spLocks/>
          </p:cNvSpPr>
          <p:nvPr/>
        </p:nvSpPr>
        <p:spPr bwMode="auto">
          <a:xfrm>
            <a:off x="3508375" y="4278313"/>
            <a:ext cx="5988050" cy="1320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 eaLnBrk="1">
              <a:defRPr/>
            </a:pPr>
            <a:r>
              <a:rPr lang="zh-CN" altLang="zh-CN" sz="8000" dirty="0">
                <a:latin typeface="Helvetica" charset="0"/>
                <a:ea typeface="Helvetica" charset="0"/>
                <a:cs typeface="Helvetica" charset="0"/>
                <a:sym typeface="Helvetica" charset="0"/>
              </a:rPr>
              <a:t>Globalization</a:t>
            </a:r>
          </a:p>
        </p:txBody>
      </p:sp>
      <p:pic>
        <p:nvPicPr>
          <p:cNvPr id="11" name="Picture 4" descr="Samsung-Galaxy-S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9738" y="3770313"/>
            <a:ext cx="2819400" cy="3668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2" name="Picture 5" descr="Smartisan t2-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1725" y="3644900"/>
            <a:ext cx="2198688" cy="391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307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0625E-6 -2.39583E-6 L 3.90625E-6 -0.25846 " pathEditMode="fixed" rAng="0" ptsTypes="AA">
                                      <p:cBhvr>
                                        <p:cTn id="8" dur="1000" fill="hold"/>
                                        <p:tgtEl>
                                          <p:spTgt spid="30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92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repeatCount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000" fill="hold"/>
                                        <p:tgtEl>
                                          <p:spTgt spid="3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7031E-6 -2.08333E-6 L 0.00012 -0.30403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202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2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3" grpId="2"/>
      <p:bldP spid="3073" grpId="0"/>
      <p:bldP spid="3073" grpId="1"/>
      <p:bldP spid="3073" grpId="2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/>
          <p:cNvSpPr>
            <a:spLocks noGrp="1" noChangeArrowheads="1"/>
          </p:cNvSpPr>
          <p:nvPr>
            <p:ph type="ctrTitle"/>
          </p:nvPr>
        </p:nvSpPr>
        <p:spPr>
          <a:xfrm>
            <a:off x="4037013" y="4102100"/>
            <a:ext cx="4929187" cy="1547813"/>
          </a:xfrm>
        </p:spPr>
        <p:txBody>
          <a:bodyPr/>
          <a:lstStyle/>
          <a:p>
            <a:pPr eaLnBrk="1"/>
            <a:r>
              <a:rPr lang="zh-CN" altLang="zh-CN" sz="8000">
                <a:latin typeface="Helvetica" charset="0"/>
                <a:ea typeface="Helvetica" charset="0"/>
                <a:cs typeface="Helvetica" charset="0"/>
                <a:sym typeface="Helvetica" charset="0"/>
              </a:rPr>
              <a:t>Finally…</a:t>
            </a: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icture 1" descr="o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62088"/>
            <a:ext cx="13004800" cy="6827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7410" name="Picture 2" descr="Flag_of_the_People's_Republic_of_China.sv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6425" y="8261350"/>
            <a:ext cx="1630363" cy="1085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.00016 L 0 -0.05892 " pathEditMode="relative" ptsTypes="AA">
                                      <p:cBhvr>
                                        <p:cTn id="6" dur="1000" fill="hold"/>
                                        <p:tgtEl>
                                          <p:spTgt spid="174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74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33" name="Group 1"/>
          <p:cNvGrpSpPr>
            <a:grpSpLocks/>
          </p:cNvGrpSpPr>
          <p:nvPr/>
        </p:nvGrpSpPr>
        <p:grpSpPr bwMode="auto">
          <a:xfrm>
            <a:off x="1066800" y="6856413"/>
            <a:ext cx="10869613" cy="1209675"/>
            <a:chOff x="0" y="0"/>
            <a:chExt cx="10869589" cy="1210815"/>
          </a:xfrm>
        </p:grpSpPr>
        <p:pic>
          <p:nvPicPr>
            <p:cNvPr id="18434" name="Picture 2" descr="Flag_of_the_People's_Republic_of_China.svg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59020" y="38136"/>
              <a:ext cx="1628771" cy="10852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pic>
          <p:nvPicPr>
            <p:cNvPr id="18435" name="Picture 3" descr="ELY3fVCn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8340" y="38136"/>
              <a:ext cx="1633534" cy="10852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pic>
          <p:nvPicPr>
            <p:cNvPr id="18436" name="Picture 4" descr="屏幕截图 2016-05-02 20.33.22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4010" y="38136"/>
              <a:ext cx="1628771" cy="10852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pic>
          <p:nvPicPr>
            <p:cNvPr id="18437" name="Picture 5" descr="Korean Flag.jp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10655" y="38136"/>
              <a:ext cx="1658934" cy="108528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pic>
          <p:nvPicPr>
            <p:cNvPr id="18438" name="Picture 6" descr="american-flag-logo-vector.png"/>
            <p:cNvPicPr>
              <a:picLocks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1766884" cy="121081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</p:grpSp>
      <p:pic>
        <p:nvPicPr>
          <p:cNvPr id="18439" name="Picture 7" descr="iphone_PNG5736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2350" y="3206750"/>
            <a:ext cx="3338513" cy="3338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7031E-6 2.76042E-6 L 0.00012 -0.029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84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65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184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84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1"/>
          <p:cNvSpPr>
            <a:spLocks/>
          </p:cNvSpPr>
          <p:nvPr/>
        </p:nvSpPr>
        <p:spPr bwMode="auto">
          <a:xfrm>
            <a:off x="3506788" y="4216400"/>
            <a:ext cx="5988050" cy="1320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 eaLnBrk="1">
              <a:defRPr/>
            </a:pPr>
            <a:r>
              <a:rPr lang="zh-CN" altLang="zh-CN" sz="8000">
                <a:latin typeface="Helvetica" charset="0"/>
                <a:ea typeface="Helvetica" charset="0"/>
                <a:cs typeface="Helvetica" charset="0"/>
                <a:sym typeface="Helvetica" charset="0"/>
              </a:rPr>
              <a:t>Globalization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1"/>
          <p:cNvSpPr>
            <a:spLocks noGrp="1" noChangeArrowheads="1"/>
          </p:cNvSpPr>
          <p:nvPr>
            <p:ph type="ctrTitle"/>
          </p:nvPr>
        </p:nvSpPr>
        <p:spPr>
          <a:xfrm>
            <a:off x="3890963" y="4195763"/>
            <a:ext cx="5221287" cy="1360487"/>
          </a:xfrm>
        </p:spPr>
        <p:txBody>
          <a:bodyPr/>
          <a:lstStyle/>
          <a:p>
            <a:pPr eaLnBrk="1">
              <a:defRPr/>
            </a:pPr>
            <a:r>
              <a:rPr lang="zh-CN" altLang="zh-CN" sz="8000" smtClean="0">
                <a:latin typeface="Helvetica" charset="0"/>
                <a:ea typeface="Helvetica" charset="0"/>
                <a:cs typeface="Helvetica" charset="0"/>
                <a:sym typeface="Helvetica" charset="0"/>
              </a:rPr>
              <a:t>Thank you</a:t>
            </a: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3" descr="iphone_PNG573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2350" y="3930650"/>
            <a:ext cx="3338513" cy="3338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3" name="Rectangle 3"/>
          <p:cNvSpPr>
            <a:spLocks/>
          </p:cNvSpPr>
          <p:nvPr/>
        </p:nvSpPr>
        <p:spPr bwMode="auto">
          <a:xfrm>
            <a:off x="4341813" y="1474788"/>
            <a:ext cx="4319587" cy="1025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ctr" eaLnBrk="1">
              <a:defRPr/>
            </a:pPr>
            <a:r>
              <a:rPr lang="zh-CN" altLang="zh-CN" sz="6000" dirty="0">
                <a:latin typeface="Helvetica" charset="0"/>
                <a:ea typeface="Helvetica" charset="0"/>
                <a:cs typeface="Helvetica" charset="0"/>
                <a:sym typeface="Helvetica" charset="0"/>
              </a:rPr>
              <a:t>Smartphone</a:t>
            </a:r>
          </a:p>
        </p:txBody>
      </p:sp>
      <p:cxnSp>
        <p:nvCxnSpPr>
          <p:cNvPr id="4" name="直线连接符 3"/>
          <p:cNvCxnSpPr/>
          <p:nvPr/>
        </p:nvCxnSpPr>
        <p:spPr bwMode="auto">
          <a:xfrm>
            <a:off x="5278438" y="2860675"/>
            <a:ext cx="2232025" cy="0"/>
          </a:xfrm>
          <a:prstGeom prst="line">
            <a:avLst/>
          </a:prstGeom>
          <a:gradFill rotWithShape="0">
            <a:gsLst>
              <a:gs pos="0">
                <a:srgbClr val="000000"/>
              </a:gs>
              <a:gs pos="100000">
                <a:srgbClr val="000000"/>
              </a:gs>
            </a:gsLst>
            <a:lin ang="5400000"/>
          </a:gradFill>
          <a:ln w="25400" cap="flat" cmpd="sng" algn="ctr">
            <a:solidFill>
              <a:srgbClr val="FFFFFF"/>
            </a:solidFill>
            <a:prstDash val="solid"/>
            <a:miter lim="400000"/>
            <a:headEnd type="none" w="med" len="med"/>
            <a:tailEnd type="none" w="med" len="med"/>
          </a:ln>
          <a:effectLst>
            <a:outerShdw blurRad="76200" algn="ctr" rotWithShape="0">
              <a:srgbClr val="000000">
                <a:alpha val="79999"/>
              </a:srgbClr>
            </a:outerShdw>
          </a:effectLst>
        </p:spPr>
      </p:cxnSp>
      <p:pic>
        <p:nvPicPr>
          <p:cNvPr id="11" name="Picture 4" descr="Samsung-Galaxy-S6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9738" y="3770313"/>
            <a:ext cx="2819400" cy="3668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2" name="Picture 5" descr="Smartisan t2-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1725" y="3644900"/>
            <a:ext cx="2198688" cy="3910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med" advTm="100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61 4.01042E-6 L -0.094 -0.08138 " pathEditMode="relative" rAng="0" ptsTypes="AA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75" y="-40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iphone_PNG573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2675" y="3148013"/>
            <a:ext cx="3328988" cy="3328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7088" y="3922713"/>
            <a:ext cx="1484312" cy="1779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42488" y="4403725"/>
            <a:ext cx="2133600" cy="1235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 descr="屏幕截图 2016-04-24 21.06.00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1175" y="2876550"/>
            <a:ext cx="4448175" cy="3805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96875E-6 3.17708E-6 L -0.10693 -0.00065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47" y="-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主板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5405089">
            <a:off x="3975100" y="3890963"/>
            <a:ext cx="2566987" cy="1925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34" name="Apple_A4_Chip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3100" y="4257675"/>
            <a:ext cx="1033463" cy="1033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35" name="摄像头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0" y="3514725"/>
            <a:ext cx="1382713" cy="700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36" name="iphone屏幕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7863" y="3184525"/>
            <a:ext cx="1757362" cy="3179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37" name="电池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3100" y="3467100"/>
            <a:ext cx="1382713" cy="2614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38" name="摄像头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3738" y="3333750"/>
            <a:ext cx="1033462" cy="668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39" name="芯片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-5400000">
            <a:off x="6275388" y="3768725"/>
            <a:ext cx="2570162" cy="1925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7416" name="iphone_PNG5736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2675" y="3148013"/>
            <a:ext cx="3328988" cy="3328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13" name="Picture 9" descr="屏幕截图 2016-04-24 21.06.00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1175" y="2876550"/>
            <a:ext cx="4448175" cy="3805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advTm="1000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-1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44 -0.00032 L 0.1836 -0.2631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302" y="-131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7188E-6 3.4375E-6 L 0.17895 -0.00049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948" y="-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344E-6 1.14583E-6 L 0.17627 0.14632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13" y="730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1563E-7 -5.72917E-7 L 0.17261 0.29118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630" y="1455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21875E-6 -4.58333E-6 L -0.13464 -0.31364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727" y="-153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1.40625E-6 L -0.17652 -0.32455 " pathEditMode="relative" rAng="0" ptsTypes="AA">
                                      <p:cBhvr>
                                        <p:cTn id="21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826" y="-162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-1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183 0.00326 L -0.21692 -0.00993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938" y="-6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phone_PNG573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2675" y="3148013"/>
            <a:ext cx="3328988" cy="3328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pic>
        <p:nvPicPr>
          <p:cNvPr id="3073" name="Picture 1" descr="主板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194911">
            <a:off x="1770063" y="747713"/>
            <a:ext cx="2568575" cy="192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3074" name="Picture 2" descr="Apple_A4_Chip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9600" y="1620838"/>
            <a:ext cx="1079500" cy="1079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3075" name="Picture 3" descr="摄像头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48788" y="4919663"/>
            <a:ext cx="1381125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3076" name="Picture 4" descr="iphone屏幕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9413" y="3092450"/>
            <a:ext cx="1757362" cy="31829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3077" name="Picture 5" descr="电池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67825" y="6281738"/>
            <a:ext cx="1382713" cy="2616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3078" name="Picture 6" descr="摄像头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90063" y="3360738"/>
            <a:ext cx="1033462" cy="668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3079" name="Picture 7" descr="芯片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4667250" y="747713"/>
            <a:ext cx="2570163" cy="1925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3081" name="Picture 9" descr="屏幕截图 2016-04-24 21.06.00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1175" y="2876550"/>
            <a:ext cx="4448175" cy="38052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308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22 0.04932 L 0.03723 0.06413 " pathEditMode="relative" rAng="0" ptsTypes="AA">
                                      <p:cBhvr>
                                        <p:cTn id="18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45" y="732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622 0.01709 L -0.29895 -0.21973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259" y="-11849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65625E-6 3.07292E-6 L -0.14001 0.36002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007" y="18001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025 -0.00423 L 0.03979 0.19759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30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77" y="100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3723 0.06413 L 0.30566 0.06413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416" y="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30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7" name="Picture 1" descr="JD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42075" y="3787775"/>
            <a:ext cx="3657600" cy="2176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9218" name="Picture 2" descr="iphone屏幕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07050" y="3724275"/>
            <a:ext cx="1757363" cy="31797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9220" name="Picture 4" descr="ELY3fVC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6488" y="5988050"/>
            <a:ext cx="1630362" cy="1084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452 0.00749 L -0.24903 0.0074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231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2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92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9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9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7188E-6 2.76042E-6 L 0.00036 -0.03679 " pathEditMode="relative" rAng="0" ptsTypes="AA">
                                      <p:cBhvr>
                                        <p:cTn id="19" dur="1000" fill="hold"/>
                                        <p:tgtEl>
                                          <p:spTgt spid="92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" y="-183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5" name="Picture 1" descr="电池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37238" y="3271838"/>
            <a:ext cx="1697037" cy="32083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1266" name="Picture 2" descr="背景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9588" y="4540250"/>
            <a:ext cx="1957387" cy="962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1267" name="Picture 3" descr="屏幕截图 2016-05-02 20.33.2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3100" y="5276850"/>
            <a:ext cx="1630363" cy="10874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5625E-7 1.85128E-17 L -0.13281 1.85128E-17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12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1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61719E-6 -1.19792E-6 L -0.00098 -0.08122 " pathEditMode="relative" rAng="0" ptsTypes="AA">
                                      <p:cBhvr>
                                        <p:cTn id="15" dur="10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9" y="-4069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1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1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3" name="Picture 1" descr="台积电副本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5800" y="4103688"/>
            <a:ext cx="2195513" cy="15446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3314" name="Picture 2" descr="Apple_A4_Chip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8300" y="4589463"/>
            <a:ext cx="1079500" cy="1079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3315" name="Picture 3" descr="Samsung_Logo.svg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4950" y="4181475"/>
            <a:ext cx="3241675" cy="1068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3316" name="Picture 4" descr="Korean Flag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9813" y="5843588"/>
            <a:ext cx="1631950" cy="10683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3317" name="Picture 5" descr="屏幕截图 2016-05-02 20.33.22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6788" y="5834063"/>
            <a:ext cx="1631950" cy="1087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7.8125E-7 1.09375E-6 L -0.19849 -0.01107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33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924" y="-55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3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33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3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3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3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3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4531E-6 1.5625E-6 L 0.00037 -0.07943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133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" y="-397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90625E-8 2.76042E-6 L 3.90625E-8 -0.0791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133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955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133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133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3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61" name="Picture 1" descr="sony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5225" y="4702175"/>
            <a:ext cx="3052763" cy="635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5362" name="Picture 2" descr="摄像头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3113" y="4602163"/>
            <a:ext cx="1296987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15363" name="Picture 3" descr="ELY3fVC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5875" y="4476750"/>
            <a:ext cx="1630363" cy="10842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12 -1.19792E-6 L -0.27674 -1.19792E-6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843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3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53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2" accel="50000" decel="5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radient">
  <a:themeElements>
    <a:clrScheme name="">
      <a:dk1>
        <a:srgbClr val="53585F"/>
      </a:dk1>
      <a:lt1>
        <a:srgbClr val="FFFFFF"/>
      </a:lt1>
      <a:dk2>
        <a:srgbClr val="FF0000"/>
      </a:dk2>
      <a:lt2>
        <a:srgbClr val="DCDEE0"/>
      </a:lt2>
      <a:accent1>
        <a:srgbClr val="0065C1"/>
      </a:accent1>
      <a:accent2>
        <a:srgbClr val="189B1A"/>
      </a:accent2>
      <a:accent3>
        <a:srgbClr val="FFAAAA"/>
      </a:accent3>
      <a:accent4>
        <a:srgbClr val="DADADA"/>
      </a:accent4>
      <a:accent5>
        <a:srgbClr val="AAB8DD"/>
      </a:accent5>
      <a:accent6>
        <a:srgbClr val="158C16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0000"/>
            </a:gs>
            <a:gs pos="100000">
              <a:srgbClr val="000000"/>
            </a:gs>
          </a:gsLst>
          <a:lin ang="5400000"/>
        </a:gradFill>
        <a:ln w="25400" cap="flat" cmpd="sng" algn="ctr">
          <a:solidFill>
            <a:srgbClr val="FFFFFF"/>
          </a:solidFill>
          <a:prstDash val="solid"/>
          <a:miter lim="400000"/>
          <a:headEnd type="none" w="med" len="med"/>
          <a:tailEnd type="none" w="med" len="med"/>
        </a:ln>
        <a:effectLst>
          <a:outerShdw blurRad="76200" algn="ctr" rotWithShape="0">
            <a:srgbClr val="000000">
              <a:alpha val="79999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  <a:spAutoFit/>
      </a:bodyPr>
      <a:lstStyle>
        <a:defPPr marL="0" marR="0" indent="0" algn="ctr" defTabSz="5842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zh-CN" sz="3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Helvetica Light" charset="0"/>
            <a:ea typeface="Helvetica Light" charset="0"/>
            <a:cs typeface="Helvetica Light" charset="0"/>
            <a:sym typeface="Helvetica Light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rgbClr val="000000"/>
            </a:gs>
            <a:gs pos="100000">
              <a:srgbClr val="000000"/>
            </a:gs>
          </a:gsLst>
          <a:lin ang="5400000"/>
        </a:gradFill>
        <a:ln w="25400" cap="flat" cmpd="sng" algn="ctr">
          <a:solidFill>
            <a:srgbClr val="FFFFFF"/>
          </a:solidFill>
          <a:prstDash val="solid"/>
          <a:miter lim="400000"/>
          <a:headEnd type="none" w="med" len="med"/>
          <a:tailEnd type="none" w="med" len="med"/>
        </a:ln>
        <a:effectLst>
          <a:outerShdw blurRad="76200" algn="ctr" rotWithShape="0">
            <a:srgbClr val="000000">
              <a:alpha val="79999"/>
            </a:srgbClr>
          </a:outerShdw>
        </a:effectLst>
      </a:spPr>
      <a:bodyPr vert="horz" wrap="square" lIns="50800" tIns="50800" rIns="50800" bIns="50800" numCol="1" anchor="ctr" anchorCtr="0" compatLnSpc="1">
        <a:prstTxWarp prst="textNoShape">
          <a:avLst/>
        </a:prstTxWarp>
        <a:spAutoFit/>
      </a:bodyPr>
      <a:lstStyle>
        <a:defPPr marL="0" marR="0" indent="0" algn="ctr" defTabSz="584200" rtl="0" eaLnBrk="1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zh-CN" sz="3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Helvetica Light" charset="0"/>
            <a:ea typeface="Helvetica Light" charset="0"/>
            <a:cs typeface="Helvetica Light" charset="0"/>
            <a:sym typeface="Helvetica Light" charset="0"/>
          </a:defRPr>
        </a:defPPr>
      </a:lst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FFFFFF"/>
      </a:accent3>
      <a:accent4>
        <a:srgbClr val="000000"/>
      </a:accent4>
      <a:accent5>
        <a:srgbClr val="AAB8DD"/>
      </a:accent5>
      <a:accent6>
        <a:srgbClr val="158C16"/>
      </a:accent6>
      <a:hlink>
        <a:srgbClr val="0000FF"/>
      </a:hlink>
      <a:folHlink>
        <a:srgbClr val="FF00FF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8</Words>
  <Application>Microsoft Macintosh PowerPoint</Application>
  <PresentationFormat>自定义</PresentationFormat>
  <Paragraphs>6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Helvetica Light</vt:lpstr>
      <vt:lpstr>Arial</vt:lpstr>
      <vt:lpstr>Helvetica Neue</vt:lpstr>
      <vt:lpstr>Helvetica</vt:lpstr>
      <vt:lpstr>Gradient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Finally…</vt:lpstr>
      <vt:lpstr>PowerPoint 演示文稿</vt:lpstr>
      <vt:lpstr>PowerPoint 演示文稿</vt:lpstr>
      <vt:lpstr>PowerPoint 演示文稿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Mian Ma</dc:creator>
  <cp:lastModifiedBy>Mian Ma</cp:lastModifiedBy>
  <cp:revision>12</cp:revision>
  <dcterms:created xsi:type="dcterms:W3CDTF">2016-05-04T15:17:42Z</dcterms:created>
  <dcterms:modified xsi:type="dcterms:W3CDTF">2016-05-24T14:31:24Z</dcterms:modified>
</cp:coreProperties>
</file>